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5" r:id="rId4"/>
    <p:sldId id="266" r:id="rId5"/>
    <p:sldId id="259" r:id="rId6"/>
    <p:sldId id="260" r:id="rId7"/>
    <p:sldId id="261" r:id="rId8"/>
    <p:sldId id="262" r:id="rId9"/>
    <p:sldId id="263" r:id="rId10"/>
    <p:sldId id="257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1A1C9C8-BFFE-4685-A46D-6D23F25436D7}" type="datetimeFigureOut">
              <a:rPr lang="ru-RU" smtClean="0"/>
              <a:pPr/>
              <a:t>10.01.2011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4126C89-57BA-413E-B14E-49CB07957E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"/>
            <a:ext cx="7772400" cy="1142984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 smtClean="0">
                <a:solidFill>
                  <a:srgbClr val="FFFF00"/>
                </a:solidFill>
              </a:rPr>
              <a:t>Наша </a:t>
            </a:r>
            <a:r>
              <a:rPr lang="ru-RU" sz="4800" b="1" dirty="0" err="1" smtClean="0">
                <a:solidFill>
                  <a:srgbClr val="FFFF00"/>
                </a:solidFill>
              </a:rPr>
              <a:t>фотолетопись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6077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1004538">
            <a:off x="5026305" y="3584113"/>
            <a:ext cx="3796882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400000">
            <a:off x="938884" y="724580"/>
            <a:ext cx="3667494" cy="517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772400" cy="1470025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Единый день спорта принёс нам победу!</a:t>
            </a: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Admin\Рабочий стол\Рабочий стол\спорт\DSC0191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1785926"/>
            <a:ext cx="4000528" cy="2357454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143380"/>
            <a:ext cx="4000496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1785926"/>
            <a:ext cx="4071934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572000" y="4214818"/>
            <a:ext cx="4071966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В этом году удача улыбнулась к  сожалению  не  нам…</a:t>
            </a:r>
            <a:endParaRPr lang="ru-RU" b="1" i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20784092">
            <a:off x="316948" y="1639326"/>
            <a:ext cx="3786214" cy="2765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27051">
            <a:off x="5160763" y="1689494"/>
            <a:ext cx="3714776" cy="2702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643174" y="4214818"/>
            <a:ext cx="3857652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Весёлый праздник Новый год!</a:t>
            </a:r>
            <a:endParaRPr lang="ru-RU" b="1" i="1" dirty="0">
              <a:solidFill>
                <a:srgbClr val="FFFF00"/>
              </a:solidFill>
            </a:endParaRPr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21171531">
            <a:off x="357158" y="1428736"/>
            <a:ext cx="3857652" cy="278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412809">
            <a:off x="4796167" y="1368291"/>
            <a:ext cx="392909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723441">
            <a:off x="233516" y="3841059"/>
            <a:ext cx="3857652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21308953">
            <a:off x="4676846" y="4056448"/>
            <a:ext cx="3857652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12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Натанцевались, наигрались от души!</a:t>
            </a:r>
            <a:endParaRPr lang="ru-RU" b="1" i="1" dirty="0">
              <a:solidFill>
                <a:srgbClr val="FFFF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1500174"/>
            <a:ext cx="350046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6314" y="1500174"/>
            <a:ext cx="371477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1124620">
            <a:off x="809057" y="3996025"/>
            <a:ext cx="3357586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364648">
            <a:off x="4772920" y="4025575"/>
            <a:ext cx="371477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rgbClr val="FFFF00"/>
                </a:solidFill>
              </a:rPr>
              <a:t>Экскурсия на космодром была  очень познавательна</a:t>
            </a:r>
            <a:endParaRPr lang="ru-RU" sz="3200" b="1" i="1" dirty="0">
              <a:solidFill>
                <a:srgbClr val="FFFF00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21058256">
            <a:off x="213600" y="3457655"/>
            <a:ext cx="442912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423140">
            <a:off x="4696476" y="2035774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Прощаемся с пятым классом!</a:t>
            </a:r>
            <a:endParaRPr lang="ru-RU" b="1" i="1" dirty="0">
              <a:solidFill>
                <a:srgbClr val="FFFF00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435768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571876"/>
            <a:ext cx="4410076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FFFF00"/>
                </a:solidFill>
              </a:rPr>
              <a:t>Вручение Диплома </a:t>
            </a:r>
            <a:r>
              <a:rPr lang="ru-RU" sz="3200" b="1" i="1" smtClean="0">
                <a:solidFill>
                  <a:srgbClr val="FFFF00"/>
                </a:solidFill>
              </a:rPr>
              <a:t>об окончании</a:t>
            </a:r>
            <a:br>
              <a:rPr lang="ru-RU" sz="3200" b="1" i="1" smtClean="0">
                <a:solidFill>
                  <a:srgbClr val="FFFF00"/>
                </a:solidFill>
              </a:rPr>
            </a:br>
            <a:r>
              <a:rPr lang="ru-RU" sz="3200" b="1" i="1" smtClean="0">
                <a:solidFill>
                  <a:srgbClr val="FFFF00"/>
                </a:solidFill>
              </a:rPr>
              <a:t> </a:t>
            </a:r>
            <a:r>
              <a:rPr lang="ru-RU" sz="3200" b="1" i="1" dirty="0" smtClean="0">
                <a:solidFill>
                  <a:srgbClr val="FFFF00"/>
                </a:solidFill>
              </a:rPr>
              <a:t>5 класса – мама Никиты довольна результатами!</a:t>
            </a:r>
            <a:endParaRPr lang="ru-RU" sz="3200" b="1" i="1" dirty="0">
              <a:solidFill>
                <a:srgbClr val="FFFF00"/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797745">
            <a:off x="4500562" y="3286124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1928802"/>
            <a:ext cx="3200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solidFill>
                  <a:srgbClr val="FFFF00"/>
                </a:solidFill>
              </a:rPr>
              <a:t>Наш первый выход на природу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628" y="4214818"/>
            <a:ext cx="3357586" cy="2394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86314" y="1857364"/>
            <a:ext cx="378621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4" y="2357430"/>
            <a:ext cx="3643338" cy="251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FFFF00"/>
                </a:solidFill>
              </a:rPr>
              <a:t>Создаём наш дружный класс</a:t>
            </a:r>
            <a:endParaRPr lang="ru-RU" sz="3600" b="1" i="1" dirty="0">
              <a:solidFill>
                <a:srgbClr val="FFFF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20784124">
            <a:off x="571472" y="1785926"/>
            <a:ext cx="400052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882487">
            <a:off x="4857719" y="1785926"/>
            <a:ext cx="3857685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0803224">
            <a:off x="2669788" y="3852967"/>
            <a:ext cx="4071966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FF00"/>
                </a:solidFill>
              </a:rPr>
              <a:t>Мы – за крепкую дружбу!</a:t>
            </a:r>
            <a:endParaRPr lang="ru-RU" b="1" i="1" dirty="0">
              <a:solidFill>
                <a:srgbClr val="FFFF00"/>
              </a:solidFill>
            </a:endParaRP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1428736"/>
            <a:ext cx="7929618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FFFF00"/>
                </a:solidFill>
              </a:rPr>
              <a:t>Есть что написать в тетрадь достижений</a:t>
            </a:r>
            <a:endParaRPr lang="ru-RU" sz="3600" b="1" i="1" dirty="0">
              <a:solidFill>
                <a:srgbClr val="FFFF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21274792">
            <a:off x="142158" y="2073731"/>
            <a:ext cx="4734315" cy="323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947498">
            <a:off x="4703155" y="3181092"/>
            <a:ext cx="435771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FF00"/>
                </a:solidFill>
              </a:rPr>
              <a:t>Вместе всегда вкуснее!</a:t>
            </a:r>
            <a:endParaRPr lang="ru-RU" b="1" i="1" dirty="0">
              <a:solidFill>
                <a:srgbClr val="FFFF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20813147">
            <a:off x="2199" y="3090938"/>
            <a:ext cx="4832048" cy="350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1714489"/>
            <a:ext cx="450056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93</TotalTime>
  <Words>70</Words>
  <Application>Microsoft Office PowerPoint</Application>
  <PresentationFormat>Экран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Наша фотолетопись</vt:lpstr>
      <vt:lpstr>Экскурсия на космодром была  очень познавательна</vt:lpstr>
      <vt:lpstr>Прощаемся с пятым классом!</vt:lpstr>
      <vt:lpstr>Вручение Диплома об окончании  5 класса – мама Никиты довольна результатами!</vt:lpstr>
      <vt:lpstr>Наш первый выход на природу</vt:lpstr>
      <vt:lpstr>Создаём наш дружный класс</vt:lpstr>
      <vt:lpstr>Мы – за крепкую дружбу!</vt:lpstr>
      <vt:lpstr>Есть что написать в тетрадь достижений</vt:lpstr>
      <vt:lpstr>Вместе всегда вкуснее!</vt:lpstr>
      <vt:lpstr>Единый день спорта принёс нам победу!</vt:lpstr>
      <vt:lpstr>В этом году удача улыбнулась к  сожалению  не  нам…</vt:lpstr>
      <vt:lpstr>Весёлый праздник Новый год!</vt:lpstr>
      <vt:lpstr>Натанцевались, наигрались от души!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19</cp:revision>
  <dcterms:created xsi:type="dcterms:W3CDTF">2011-01-09T08:11:48Z</dcterms:created>
  <dcterms:modified xsi:type="dcterms:W3CDTF">2011-01-10T02:26:12Z</dcterms:modified>
</cp:coreProperties>
</file>